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8" r:id="rId2"/>
    <p:sldId id="281" r:id="rId3"/>
    <p:sldId id="271" r:id="rId4"/>
    <p:sldId id="282" r:id="rId5"/>
    <p:sldId id="284" r:id="rId6"/>
    <p:sldId id="274" r:id="rId7"/>
  </p:sld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2">
          <p15:clr>
            <a:srgbClr val="A4A3A4"/>
          </p15:clr>
        </p15:guide>
        <p15:guide id="2" pos="46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5" d="100"/>
          <a:sy n="65" d="100"/>
        </p:scale>
        <p:origin x="600" y="60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1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lib.altlib.ru/tematicheskie/knizhnaya-seriya-altaj-sudba-epokha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irbis.akunb.altlib.ru:81/bv/bv000198.pdf" TargetMode="External"/><Relationship Id="rId3" Type="http://schemas.openxmlformats.org/officeDocument/2006/relationships/hyperlink" Target="https://elib.altlib.ru/tematicheskie/knizhnaya-seriya-altaj-sudba-epokha" TargetMode="External"/><Relationship Id="rId7" Type="http://schemas.openxmlformats.org/officeDocument/2006/relationships/hyperlink" Target="http://irbis.akunb.altlib.ru:81/bv/bv000197.pdf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irbis.akunb.altlib.ru:81/bv/bv000196.pdf" TargetMode="External"/><Relationship Id="rId5" Type="http://schemas.openxmlformats.org/officeDocument/2006/relationships/hyperlink" Target="http://irbis.akunb.altlib.ru:81/bv/bv000195.pdf" TargetMode="External"/><Relationship Id="rId4" Type="http://schemas.openxmlformats.org/officeDocument/2006/relationships/hyperlink" Target="http://irbis.akunb.altlib.ru:81/bv/bv000194.pdf" TargetMode="External"/><Relationship Id="rId9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hyperlink" Target="http://irbis.akunb.altlib.ru:81/bo/bo001415.pdf" TargetMode="External"/><Relationship Id="rId7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g"/><Relationship Id="rId11" Type="http://schemas.openxmlformats.org/officeDocument/2006/relationships/image" Target="../media/image15.png"/><Relationship Id="rId5" Type="http://schemas.openxmlformats.org/officeDocument/2006/relationships/hyperlink" Target="http://irbis.akunb.altlib.ru:81/bo/bo001598.pdf" TargetMode="External"/><Relationship Id="rId10" Type="http://schemas.openxmlformats.org/officeDocument/2006/relationships/image" Target="../media/image14.png"/><Relationship Id="rId4" Type="http://schemas.openxmlformats.org/officeDocument/2006/relationships/hyperlink" Target="http://irbis.akunb.altlib.ru:81/bo/bo001504.pdf" TargetMode="External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altlib.ru/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s://elib.altlib.ru/" TargetMode="External"/><Relationship Id="rId12" Type="http://schemas.openxmlformats.org/officeDocument/2006/relationships/hyperlink" Target="https://www.youtube.com/channel/UCazcLkqwri2EETAwRndZuPg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akunb.altlib.ru/" TargetMode="External"/><Relationship Id="rId11" Type="http://schemas.openxmlformats.org/officeDocument/2006/relationships/hyperlink" Target="https://t.me/shishkovka22" TargetMode="External"/><Relationship Id="rId5" Type="http://schemas.openxmlformats.org/officeDocument/2006/relationships/image" Target="../media/image16.png"/><Relationship Id="rId10" Type="http://schemas.openxmlformats.org/officeDocument/2006/relationships/hyperlink" Target="https://ok.ru/akunb.altay" TargetMode="External"/><Relationship Id="rId4" Type="http://schemas.openxmlformats.org/officeDocument/2006/relationships/hyperlink" Target="mailto:arcpb_akunb@mail.ru" TargetMode="External"/><Relationship Id="rId9" Type="http://schemas.openxmlformats.org/officeDocument/2006/relationships/hyperlink" Target="https://vk.com/akunb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4630398" cy="822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2"/>
          <p:cNvSpPr/>
          <p:nvPr/>
        </p:nvSpPr>
        <p:spPr>
          <a:xfrm>
            <a:off x="0" y="1391011"/>
            <a:ext cx="14630399" cy="669681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>
              <a:lnSpc>
                <a:spcPct val="107000"/>
              </a:lnSpc>
            </a:pPr>
            <a:r>
              <a:rPr lang="ru-RU" sz="2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Обзор электронных ресурсов</a:t>
            </a:r>
          </a:p>
          <a:p>
            <a:pPr algn="ctr">
              <a:lnSpc>
                <a:spcPct val="107000"/>
              </a:lnSpc>
            </a:pPr>
            <a:r>
              <a:rPr lang="ru-RU" sz="2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Выпуск 3 </a:t>
            </a:r>
          </a:p>
          <a:p>
            <a:pPr algn="ctr">
              <a:lnSpc>
                <a:spcPct val="107000"/>
              </a:lnSpc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Электронная коллекция </a:t>
            </a:r>
          </a:p>
          <a:p>
            <a:pPr algn="ctr">
              <a:lnSpc>
                <a:spcPct val="107000"/>
              </a:lnSpc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«Издательские проекты Алтайского края»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endParaRPr lang="ru-RU" sz="2400" dirty="0" smtClean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07000"/>
              </a:lnSpc>
            </a:pPr>
            <a:endParaRPr lang="ru-RU" sz="2400" dirty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07000"/>
              </a:lnSpc>
            </a:pPr>
            <a:endParaRPr lang="ru-RU" sz="2400" dirty="0" smtClean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07000"/>
              </a:lnSpc>
            </a:pPr>
            <a:endParaRPr lang="ru-RU" sz="2400" dirty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07000"/>
              </a:lnSpc>
            </a:pPr>
            <a:endParaRPr lang="ru-RU" sz="2400" dirty="0" smtClean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07000"/>
              </a:lnSpc>
            </a:pPr>
            <a:endParaRPr lang="ru-RU" sz="2400" dirty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07000"/>
              </a:lnSpc>
            </a:pPr>
            <a:endParaRPr lang="ru-RU" sz="2400" dirty="0" smtClean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07000"/>
              </a:lnSpc>
            </a:pPr>
            <a:endParaRPr lang="ru-RU" sz="2400" dirty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07000"/>
              </a:lnSpc>
            </a:pPr>
            <a:endParaRPr lang="ru-RU" sz="2400" dirty="0" smtClean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07000"/>
              </a:lnSpc>
            </a:pPr>
            <a:endParaRPr lang="ru-RU" sz="2800" dirty="0" smtClean="0"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07000"/>
              </a:lnSpc>
            </a:pPr>
            <a:r>
              <a:rPr lang="ru-RU" sz="2800" dirty="0" smtClean="0">
                <a:latin typeface="Times New Roman"/>
                <a:ea typeface="Calibri"/>
                <a:cs typeface="Times New Roman"/>
              </a:rPr>
              <a:t>Барнаул, 2024</a:t>
            </a:r>
          </a:p>
          <a:p>
            <a:pPr algn="ctr">
              <a:lnSpc>
                <a:spcPct val="107000"/>
              </a:lnSpc>
            </a:pPr>
            <a:endParaRPr lang="ru-RU" sz="32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10" name="Рисунок 9" descr="http://akunb.altlib.ru/wp-content/uploads/2019/03/AKUNB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02635" y="148385"/>
            <a:ext cx="1390113" cy="14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/>
          <p:cNvSpPr txBox="1"/>
          <p:nvPr/>
        </p:nvSpPr>
        <p:spPr>
          <a:xfrm>
            <a:off x="-1" y="6611"/>
            <a:ext cx="146304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КГБУ «Алтайская краевая универсальная научная библиотека им. В. Я. Шишкова»</a:t>
            </a:r>
          </a:p>
          <a:p>
            <a:endParaRPr lang="ru-RU" dirty="0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1" y="294096"/>
            <a:ext cx="1463039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Сектор «Региональный центр доступа к информационным ресурсам Президентской библиотеки им. Б. Н. Ельцина»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1" r="839" b="19118"/>
          <a:stretch/>
        </p:blipFill>
        <p:spPr>
          <a:xfrm>
            <a:off x="3361019" y="3598606"/>
            <a:ext cx="7670774" cy="37559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4630398" cy="822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8658" y="296097"/>
            <a:ext cx="14431934" cy="1014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Электронная коллекция </a:t>
            </a:r>
          </a:p>
          <a:p>
            <a:pPr algn="ctr">
              <a:lnSpc>
                <a:spcPct val="107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Издательские проекты Алтайского края</a:t>
            </a:r>
            <a:r>
              <a:rPr lang="ru-RU" sz="28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  <a:endParaRPr lang="ru-RU" sz="28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31557" y="1505143"/>
            <a:ext cx="8748215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Алтайский край – регион с активной издательской политикой. С 2010 г. проблемы поддержки книгоиздания,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книгораспространения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чтения в регионе вышли на государственный уровень: при Губернаторе Алтайского края создан научно-консультативный совет по издательской политике. Его основная задача – выработка рекомендаций по определению приоритетных направлений развития и поддержки книгоиздания в Алтайском крае, а также разработка проектов издания социально значимой художественной и краеведческой литературы.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издания обязательно поступают в государственные, муниципальные и школьные библиотеки Алтайского края. В библиотеках и школах края проходят встречи с авторами книг.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Коллекция содержит 189 документов.</a:t>
            </a:r>
          </a:p>
        </p:txBody>
      </p:sp>
      <p:pic>
        <p:nvPicPr>
          <p:cNvPr id="2050" name="Picture 2" descr="https://elib.altlib.ru/images/collection/15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80" y="1505143"/>
            <a:ext cx="381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3228" y="5497920"/>
            <a:ext cx="2446544" cy="24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89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4630398" cy="822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7484" y="484455"/>
            <a:ext cx="14345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Книжная серия «Алтай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Судьба.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Эпоха»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615650" y="1705672"/>
            <a:ext cx="836504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 край – уникальное место. Его удивительной по красоте своей и богатству природой восхищались учёные и путешественники во все времена. Но ничуть не меньшим богатством Алтая являются люди, родившиеся здесь. Это – родина Василия Шукшина и Роберта Рождественского, Германа Титова и Михаила Калашникова, Ивана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Пырьева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Екатерины Савиновой. О знаменитых земляках и людях, которые своими делами прославили Алтай, призван рассказать издательский проект «Алтай. Судьба. Эпоха».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Коллекция включает 31 документ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  <a:hlinkClick r:id="rId3"/>
            </a:endParaRPr>
          </a:p>
          <a:p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elib.altlib.ru/tematicheskie/knizhnaya-seriya-altaj-sudba-epokha</a:t>
            </a:r>
            <a:endParaRPr lang="ru-RU" sz="20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elib.altlib.ru/images/books/2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826" y="1761137"/>
            <a:ext cx="381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5691" y="5576955"/>
            <a:ext cx="2408662" cy="24086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4630398" cy="822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7484" y="484455"/>
            <a:ext cx="14345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Алтай в трудах ученых и путешественников XVIII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начала XX веков»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715130" y="1745000"/>
            <a:ext cx="1061785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Вами уникальное пятитомное издание «Алтай в трудах ученых и путешественников XVIII - начала XX веков». Его особенность заключается в подборе материала - это труды ученых XVIII, XIX и начала XX веков о нашем регионе. В числе этих исследователей всемирно известные российские и зарубежные ученые, представители академической науки, университетов, специалисты горной промышленности, политические ссыльные.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настоящего издания является знакомство читателя с интереснейшими работами о природе, истории и людях нашего региона. Большинство из представленных работ не переиздавались с дореволюционного времени, они являются библиографической редкостью. Многих вовсе нет в библиотеках Алтайского края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  <a:hlinkClick r:id="rId3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Алтай в трудах ученых и путешественников XVIII - начала XX веков : [в 5 т.] / Упр.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края по культуре и арх. делу,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КГБУ АКУНБ ; сост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.: В. А.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Скубневский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др.]. - Барнаул : АКУНБ,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 1.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irbis.akunb.altlib.ru:81/bv/bv000194.pdf</a:t>
            </a:r>
            <a:endParaRPr lang="ru-RU" sz="20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 2.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http://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irbis.akunb.altlib.ru:81/bv/bv000195.pdf</a:t>
            </a:r>
            <a:endParaRPr lang="ru-RU" sz="20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 3.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http://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irbis.akunb.altlib.ru:81/bv/bv000196.pdf</a:t>
            </a:r>
            <a:endParaRPr lang="ru-RU" sz="20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 4.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http://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irbis.akunb.altlib.ru:81/bv/bv000197.pdf</a:t>
            </a:r>
            <a:endParaRPr lang="ru-RU" sz="20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 5.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http://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irbis.akunb.altlib.ru:81/bv/bv000198.pdf</a:t>
            </a:r>
            <a:endParaRPr lang="ru-RU" sz="20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52" y="1745000"/>
            <a:ext cx="3051428" cy="4577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154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78658"/>
            <a:ext cx="14630398" cy="822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7484" y="313141"/>
            <a:ext cx="14345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Книжная серия «Издания для детей»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513006" y="1027246"/>
            <a:ext cx="9802761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Бианки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В. В.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Синичкин календарь : сказки /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Бианки ; [ред.-сост.: Л. В. Санкина ; предисл. А. М. Бианки ;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.: И. В.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Сантакова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; М-во культуры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края,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КГБУ АКУНБ, АКДБ. 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Барнаул ; Новосибирск : Тип. Колорит, 2019. -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141 с. 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irbis.akunb.altlib.ru:81/bo/bo001415.pdf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Гришаев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В. Ф.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Повесть 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берг-механикусе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Ползунове, жизнь положившем на то, дабы сложением огненной машины водяное руководство пресечь и, облегчая труд по нас грядущим, славы Отечеству достигнуть /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Гришаев ; ред.-сост. Л. В. Санкина ; авт. предисл. и пояснений В. Б. Бородаев ;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К. М. Паршина ; М-во культуры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края, КГБУ АКУНБ, АКДБ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Барнаул, 2021.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- 83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irbis.akunb.altlib.ru:81/bo/bo001504.pdf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Юдалевич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 И.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Голубая Дама и другие легенды старого Барнаула /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Юдалевич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; ред.: Л. В. Санкина ;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.: К. М. Паршина ; М-во культуры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края, КГБУ АКУНБ, АКДБ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Барнаул, 2023.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244 с.</a:t>
            </a:r>
          </a:p>
          <a:p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://</a:t>
            </a:r>
            <a:r>
              <a:rPr lang="en-US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irbis.akunb.altlib.ru:81/bo/bo001598.pdf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21" y="1145233"/>
            <a:ext cx="1488010" cy="191953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820" y="3282382"/>
            <a:ext cx="1488011" cy="212133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21" y="5576835"/>
            <a:ext cx="1488011" cy="233121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521" y="1145233"/>
            <a:ext cx="1919533" cy="19195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520" y="3282381"/>
            <a:ext cx="1918883" cy="191888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519" y="5576499"/>
            <a:ext cx="1918883" cy="1918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08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4630398" cy="822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2618" y="6626940"/>
            <a:ext cx="70463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Сектор «Региональный центр доступа к информационным ресурсам Президентской библиотеки им. Б. Н. Ельцина»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8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(3852)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50-66-29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e-mail: </a:t>
            </a: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arcpb_akunb@mail.ru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prlib\Downloads\84fcddbb7f2f7ad77f5a5a826f230d7c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3574" y="403751"/>
            <a:ext cx="2790039" cy="2879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32618" y="274058"/>
            <a:ext cx="118478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Официальный сайт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Алтайской краевой универсальной научной библиотеки им. В. Я. Шишкова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b="1" u="sng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</a:t>
            </a:r>
            <a:r>
              <a:rPr lang="en-US" sz="2400" b="1" u="sng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s</a:t>
            </a:r>
            <a:r>
              <a:rPr lang="ru-RU" sz="2400" b="1" u="sng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://akunb.altlib.ru/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Барнаул, ул. Молодежная, 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2618" y="2187318"/>
            <a:ext cx="92718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Электронная библиотека АКУНБ  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https://elib.altlib.ru/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Портал «Весь Алтай»  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https://altlib.ru/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32618" y="3664646"/>
            <a:ext cx="1184786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Страницы социальных сетей АКУНБ: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u="sng" dirty="0" smtClean="0">
                <a:latin typeface="Times New Roman" pitchFamily="18" charset="0"/>
                <a:cs typeface="Times New Roman" pitchFamily="18" charset="0"/>
                <a:hlinkClick r:id="rId9"/>
              </a:rPr>
              <a:t>https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  <a:hlinkClick r:id="rId9"/>
              </a:rPr>
              <a:t>://</a:t>
            </a:r>
            <a:r>
              <a:rPr lang="en-US" sz="2400" u="sng" dirty="0" smtClean="0">
                <a:latin typeface="Times New Roman" pitchFamily="18" charset="0"/>
                <a:cs typeface="Times New Roman" pitchFamily="18" charset="0"/>
                <a:hlinkClick r:id="rId9"/>
              </a:rPr>
              <a:t>v</a:t>
            </a:r>
            <a:r>
              <a:rPr lang="ru-RU" sz="2400" u="sng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k.com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  <a:hlinkClick r:id="rId9"/>
              </a:rPr>
              <a:t>/</a:t>
            </a:r>
            <a:r>
              <a:rPr lang="ru-RU" sz="2400" u="sng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akunb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https://ok.ru/akunb.altay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Telegram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u="sng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https://t.me/shishkovka22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u="sng" dirty="0" smtClean="0">
                <a:latin typeface="Times New Roman" pitchFamily="18" charset="0"/>
                <a:cs typeface="Times New Roman" pitchFamily="18" charset="0"/>
                <a:hlinkClick r:id="rId12"/>
              </a:rPr>
              <a:t>https://www.youtube.com/channel/UCazcLkqwri2EETAwRndZuPg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2601</TotalTime>
  <Words>780</Words>
  <Application>Microsoft Office PowerPoint</Application>
  <PresentationFormat>Произвольный</PresentationFormat>
  <Paragraphs>65</Paragraphs>
  <Slides>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rio</cp:lastModifiedBy>
  <cp:revision>270</cp:revision>
  <dcterms:created xsi:type="dcterms:W3CDTF">2023-12-05T04:53:14Z</dcterms:created>
  <dcterms:modified xsi:type="dcterms:W3CDTF">2024-07-09T06:20:35Z</dcterms:modified>
</cp:coreProperties>
</file>